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60" r:id="rId3"/>
    <p:sldId id="259" r:id="rId4"/>
  </p:sldIdLst>
  <p:sldSz cx="6858000" cy="9906000" type="A4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2370" y="-11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120FC-A786-4CFC-AA60-F8AB94E45465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8363" y="746125"/>
            <a:ext cx="2581275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238F49-EE56-43BB-B26A-17F32D3D0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5BC1-8299-4F7C-9AA8-31E2EB74BE1A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97480-A935-4869-843B-A7FA3038D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5BC1-8299-4F7C-9AA8-31E2EB74BE1A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97480-A935-4869-843B-A7FA3038D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29697"/>
            <a:ext cx="3357563" cy="11268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5BC1-8299-4F7C-9AA8-31E2EB74BE1A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97480-A935-4869-843B-A7FA3038D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5BC1-8299-4F7C-9AA8-31E2EB74BE1A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97480-A935-4869-843B-A7FA3038D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5BC1-8299-4F7C-9AA8-31E2EB74BE1A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97480-A935-4869-843B-A7FA3038D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5BC1-8299-4F7C-9AA8-31E2EB74BE1A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97480-A935-4869-843B-A7FA3038D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5BC1-8299-4F7C-9AA8-31E2EB74BE1A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97480-A935-4869-843B-A7FA3038D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5BC1-8299-4F7C-9AA8-31E2EB74BE1A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97480-A935-4869-843B-A7FA3038D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5BC1-8299-4F7C-9AA8-31E2EB74BE1A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97480-A935-4869-843B-A7FA3038D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5BC1-8299-4F7C-9AA8-31E2EB74BE1A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97480-A935-4869-843B-A7FA3038D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5BC1-8299-4F7C-9AA8-31E2EB74BE1A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97480-A935-4869-843B-A7FA3038D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C5BC1-8299-4F7C-9AA8-31E2EB74BE1A}" type="datetimeFigureOut">
              <a:rPr lang="en-US" smtClean="0"/>
              <a:pPr/>
              <a:t>3/16/2013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97480-A935-4869-843B-A7FA3038D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8000" r="-4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23976"/>
            <a:ext cx="6858001" cy="2571768"/>
            <a:chOff x="0" y="738158"/>
            <a:chExt cx="6858001" cy="2428892"/>
          </a:xfrm>
        </p:grpSpPr>
        <p:pic>
          <p:nvPicPr>
            <p:cNvPr id="3" name="Picture 2" descr="coffeebeans5sm3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2095480"/>
              <a:ext cx="1428736" cy="1071570"/>
            </a:xfrm>
            <a:prstGeom prst="rect">
              <a:avLst/>
            </a:prstGeom>
          </p:spPr>
        </p:pic>
        <p:pic>
          <p:nvPicPr>
            <p:cNvPr id="4" name="Picture 3" descr="images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14620" y="2095480"/>
              <a:ext cx="1390788" cy="1059677"/>
            </a:xfrm>
            <a:prstGeom prst="rect">
              <a:avLst/>
            </a:prstGeom>
          </p:spPr>
        </p:pic>
        <p:pic>
          <p:nvPicPr>
            <p:cNvPr id="6" name="Picture 5" descr="SISWA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60921" y="2095480"/>
              <a:ext cx="1297080" cy="1071570"/>
            </a:xfrm>
            <a:prstGeom prst="rect">
              <a:avLst/>
            </a:prstGeom>
          </p:spPr>
        </p:pic>
        <p:pic>
          <p:nvPicPr>
            <p:cNvPr id="7" name="Picture 6" descr="tambang-bisnis-batubara-300x251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28736" y="2095480"/>
              <a:ext cx="1357322" cy="1071570"/>
            </a:xfrm>
            <a:prstGeom prst="rect">
              <a:avLst/>
            </a:prstGeom>
          </p:spPr>
        </p:pic>
        <p:pic>
          <p:nvPicPr>
            <p:cNvPr id="8" name="Picture 7" descr="c.jp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738158"/>
              <a:ext cx="6857999" cy="1357322"/>
            </a:xfrm>
            <a:prstGeom prst="rect">
              <a:avLst/>
            </a:prstGeom>
          </p:spPr>
        </p:pic>
        <p:pic>
          <p:nvPicPr>
            <p:cNvPr id="9" name="Picture 8" descr="j.jp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143380" y="2095480"/>
              <a:ext cx="1428736" cy="1069950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285728" y="809596"/>
            <a:ext cx="5500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RPJPD 2008 - 202</a:t>
            </a:r>
            <a:r>
              <a:rPr lang="id-ID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5728" y="5078086"/>
            <a:ext cx="62865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solidFill>
                  <a:schemeClr val="bg1"/>
                </a:solidFill>
                <a:latin typeface="Bookman Old Style" pitchFamily="18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  <a:cs typeface="Arial" pitchFamily="34" charset="0"/>
              </a:rPr>
              <a:t>RENCANA PEMBANGUNAN JANGKA PANJANG DAERAH </a:t>
            </a:r>
          </a:p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  <a:cs typeface="Arial" pitchFamily="34" charset="0"/>
              </a:rPr>
              <a:t>KABUPATEN EMPAT LAWANG</a:t>
            </a:r>
          </a:p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  <a:cs typeface="Arial" pitchFamily="34" charset="0"/>
              </a:rPr>
              <a:t>2008 - 202</a:t>
            </a:r>
            <a:r>
              <a:rPr lang="id-ID" sz="2800" b="1" dirty="0" smtClean="0">
                <a:solidFill>
                  <a:schemeClr val="bg1"/>
                </a:solidFill>
                <a:latin typeface="Bookman Old Style" pitchFamily="18" charset="0"/>
                <a:cs typeface="Arial" pitchFamily="34" charset="0"/>
              </a:rPr>
              <a:t>5</a:t>
            </a:r>
            <a:endParaRPr lang="en-US" sz="2800" b="1" dirty="0">
              <a:solidFill>
                <a:schemeClr val="bg1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00108" y="9310718"/>
            <a:ext cx="4929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Bookman Old Style" pitchFamily="18" charset="0"/>
              </a:rPr>
              <a:t>PEMERINTAH KABUPATEN EMPAT LAWANG</a:t>
            </a:r>
          </a:p>
        </p:txBody>
      </p:sp>
      <p:pic>
        <p:nvPicPr>
          <p:cNvPr id="12" name="Picture 11" descr="logo-pemkab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14950" y="166654"/>
            <a:ext cx="1143008" cy="13096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8000" r="-4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logokopi-empatlawan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430" y="8310586"/>
            <a:ext cx="2571768" cy="6555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logo-pemka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82" y="2095480"/>
            <a:ext cx="1357322" cy="164307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85728" y="4452934"/>
            <a:ext cx="62865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solidFill>
                  <a:schemeClr val="bg1"/>
                </a:solidFill>
                <a:latin typeface="Bookman Old Style" pitchFamily="18" charset="0"/>
                <a:cs typeface="Arial" pitchFamily="34" charset="0"/>
              </a:rPr>
              <a:t> </a:t>
            </a:r>
            <a:r>
              <a:rPr lang="id-ID" sz="2800" b="1" dirty="0" smtClean="0">
                <a:latin typeface="Bookman Old Style" pitchFamily="18" charset="0"/>
                <a:cs typeface="Arial" pitchFamily="34" charset="0"/>
              </a:rPr>
              <a:t>RANCANGAN AWAL </a:t>
            </a:r>
          </a:p>
          <a:p>
            <a:pPr algn="ctr"/>
            <a:r>
              <a:rPr lang="en-US" sz="2800" b="1" dirty="0" smtClean="0">
                <a:latin typeface="Bookman Old Style" pitchFamily="18" charset="0"/>
                <a:cs typeface="Arial" pitchFamily="34" charset="0"/>
              </a:rPr>
              <a:t>RENCANA PEMBANGUNAN JANGKA </a:t>
            </a:r>
            <a:r>
              <a:rPr lang="id-ID" sz="2800" b="1" dirty="0" smtClean="0">
                <a:latin typeface="Bookman Old Style" pitchFamily="18" charset="0"/>
                <a:cs typeface="Arial" pitchFamily="34" charset="0"/>
              </a:rPr>
              <a:t>MENENGAH</a:t>
            </a:r>
            <a:r>
              <a:rPr lang="en-US" sz="2800" b="1" dirty="0" smtClean="0">
                <a:latin typeface="Bookman Old Style" pitchFamily="18" charset="0"/>
                <a:cs typeface="Arial" pitchFamily="34" charset="0"/>
              </a:rPr>
              <a:t> DAERAH </a:t>
            </a:r>
          </a:p>
          <a:p>
            <a:pPr algn="ctr"/>
            <a:r>
              <a:rPr lang="en-US" sz="2800" b="1" dirty="0" smtClean="0">
                <a:latin typeface="Bookman Old Style" pitchFamily="18" charset="0"/>
                <a:cs typeface="Arial" pitchFamily="34" charset="0"/>
              </a:rPr>
              <a:t>KABUPATEN EMPAT LAWANG</a:t>
            </a:r>
          </a:p>
          <a:p>
            <a:pPr algn="ctr"/>
            <a:r>
              <a:rPr lang="en-US" sz="2800" b="1" dirty="0" smtClean="0">
                <a:latin typeface="Bookman Old Style" pitchFamily="18" charset="0"/>
                <a:cs typeface="Arial" pitchFamily="34" charset="0"/>
              </a:rPr>
              <a:t>20</a:t>
            </a:r>
            <a:r>
              <a:rPr lang="id-ID" sz="2800" b="1" dirty="0" smtClean="0">
                <a:latin typeface="Bookman Old Style" pitchFamily="18" charset="0"/>
                <a:cs typeface="Arial" pitchFamily="34" charset="0"/>
              </a:rPr>
              <a:t>13</a:t>
            </a:r>
            <a:r>
              <a:rPr lang="en-US" sz="2800" b="1" dirty="0" smtClean="0">
                <a:latin typeface="Bookman Old Style" pitchFamily="18" charset="0"/>
                <a:cs typeface="Arial" pitchFamily="34" charset="0"/>
              </a:rPr>
              <a:t> - 20</a:t>
            </a:r>
            <a:r>
              <a:rPr lang="id-ID" sz="2800" b="1" dirty="0" smtClean="0">
                <a:latin typeface="Bookman Old Style" pitchFamily="18" charset="0"/>
                <a:cs typeface="Arial" pitchFamily="34" charset="0"/>
              </a:rPr>
              <a:t>18</a:t>
            </a:r>
            <a:endParaRPr lang="en-US" sz="2800" b="1" dirty="0"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38</Words>
  <Application>Microsoft Office PowerPoint</Application>
  <PresentationFormat>A4 Paper (210x297 mm)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athar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nia</dc:creator>
  <cp:lastModifiedBy>User</cp:lastModifiedBy>
  <cp:revision>16</cp:revision>
  <dcterms:created xsi:type="dcterms:W3CDTF">2010-12-27T06:01:32Z</dcterms:created>
  <dcterms:modified xsi:type="dcterms:W3CDTF">2013-03-16T03:39:15Z</dcterms:modified>
</cp:coreProperties>
</file>